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23E59-43F5-4E77-93A3-E1AC7BE3B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31ED2D-E1D9-48EC-8B34-414374F98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3BC43-A782-4867-8037-64B9E5E7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E4E5-9A68-42B6-BC1F-6136DC9F948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F47A9-5245-4591-B624-EBB948CEB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070436-8ED6-4231-89E4-8A178888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975F-AA19-4835-8793-62BB4610F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6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139E-9A59-4629-888A-883AE2E0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45A7A0-8113-4C01-8C8B-1866DC86D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5B168-6900-456C-842C-C8B9B8AF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E4E5-9A68-42B6-BC1F-6136DC9F948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C55C2-5E58-4E83-A6E0-2F7DDC6B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D425C8-7D7A-4F90-91B0-EF0A3F7F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975F-AA19-4835-8793-62BB4610F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6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F49631-41D4-433C-8EF1-ADAA50226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E574A8-2E34-41BE-AF4E-1E08309F1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DE8E8A-7990-480B-A792-02A2D004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E4E5-9A68-42B6-BC1F-6136DC9F948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109C73-6710-4ED4-BCB9-DAB9F4E9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292680-6D4B-48A9-B439-33B850C4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975F-AA19-4835-8793-62BB4610F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8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6B3ED-A97F-4DCF-99F7-E1D23C21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077B0-01A8-469A-AA60-6DFAC2540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D37D7-9710-46CE-B51C-6EEDD685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E4E5-9A68-42B6-BC1F-6136DC9F948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AC17DB-A9AB-48E6-A656-B7B198AB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F27DE-6127-4BAF-B9C3-D56638D6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975F-AA19-4835-8793-62BB4610F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6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0E82A-F677-4971-9C86-A03FC898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854FB0-DE84-41FE-BFBA-4D7C6A8FE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7E92E-5839-4513-90D7-557FC357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E4E5-9A68-42B6-BC1F-6136DC9F948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C429D-BF98-4858-B2ED-8F1CE85F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4B6295-EE72-47E8-AFBA-15E24561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975F-AA19-4835-8793-62BB4610F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5F714-CF33-43C1-B574-DF3D696D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97206C-3E63-487B-BC7B-05CF6373A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C2AB8E-8807-44AE-A970-E9700CA77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ECDCCC-F904-4CC0-B795-ABB4CA4A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E4E5-9A68-42B6-BC1F-6136DC9F948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561D9-8B53-47AF-8370-913FBF16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C0F6A-BDDA-43D0-B8A6-82DEE7EA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975F-AA19-4835-8793-62BB4610F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4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AD803-5089-4B89-9E68-4B6CD08E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3C14D6-24D7-4F83-860C-52450A6A8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273F24-EBC9-4FB0-A479-E01BBA605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1F9601-DEEF-41C4-9157-9312DE336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1D64A6-3D62-4564-B875-C93A8CC97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DD43EA-844C-41E2-9265-6C4BA43C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E4E5-9A68-42B6-BC1F-6136DC9F948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CDD040-F1CD-4875-85AF-96AA1E22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2EB9F4-8E1E-43F6-A661-0CE43465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975F-AA19-4835-8793-62BB4610F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4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6C804-EDAC-42D4-9AC6-67A6E483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505179-EEF3-4D6D-B45F-DAD3A067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E4E5-9A68-42B6-BC1F-6136DC9F948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076177-F382-4662-A82E-F48B25A8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1745AD-70AB-4115-9F2F-6E24AC51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975F-AA19-4835-8793-62BB4610F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0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385537-656A-4124-BF34-31FB0A65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E4E5-9A68-42B6-BC1F-6136DC9F948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8E3BD4-BA6A-4725-B886-CE4B7264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FAF21B-DF06-47B0-94E5-EF228938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975F-AA19-4835-8793-62BB4610F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9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F3323-BBC0-45BE-9C06-FB800E09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8D0665-9F56-4A6D-A543-05462251D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AE8243-F95F-47B4-957A-9D943F014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D8871C-752B-461B-8CBA-5C06AB98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E4E5-9A68-42B6-BC1F-6136DC9F948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AD240C-6714-4074-ACAB-FAFBB825E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C82AE1-C071-4AF0-9FBF-3D812CB5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975F-AA19-4835-8793-62BB4610F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1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32F1A-7029-4DFE-AACE-5152402E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4EEEEA-C3DD-40F4-A966-72DF97904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E734-ED4F-4C45-AB93-B2A8A7A56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7AB247-7471-4A03-A3D5-3521DDE4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E4E5-9A68-42B6-BC1F-6136DC9F948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D1381E-DE7F-4CAE-ACE3-E28C4FF5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2F0983-27B0-470F-BD1C-7DA067F3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975F-AA19-4835-8793-62BB4610F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1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8FAA6-BF0A-4294-AE03-0514B582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024CC-E1E8-4E1D-94D0-6BF40F471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A48F1-CE7E-433C-8C33-0D896D9E3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4E5-9A68-42B6-BC1F-6136DC9F948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93611-EAF5-4A9E-BF69-B7BB9564A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884DB-00A7-42AD-B3B1-5ADA5C011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2975F-AA19-4835-8793-62BB4610F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B551D4-AF95-451F-AA2E-7903057D0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4602"/>
            <a:ext cx="9144000" cy="4503198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sz="4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 техніки щодо зниження рівня тривоги, пошуку внутрішніх сил і ресурсів, формування бачення майбутнього</a:t>
            </a:r>
          </a:p>
        </p:txBody>
      </p:sp>
    </p:spTree>
    <p:extLst>
      <p:ext uri="{BB962C8B-B14F-4D97-AF65-F5344CB8AC3E}">
        <p14:creationId xmlns:p14="http://schemas.microsoft.com/office/powerpoint/2010/main" val="243548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A6BD23-77D2-45D1-8231-F02C4F7E3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451" y="347016"/>
            <a:ext cx="5781549" cy="6446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079785-CB81-45BB-8B84-68854CE92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580" y="151709"/>
            <a:ext cx="2403090" cy="3213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ACDC88-45DD-4577-AF2B-858AED7A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670" y="245559"/>
            <a:ext cx="3247614" cy="32476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FE77D9-97E4-44D3-9F15-DFDA3EF73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492" y="3499517"/>
            <a:ext cx="4322439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2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57220B-E21B-43D8-9070-A2C7E9D78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42" y="132780"/>
            <a:ext cx="5095429" cy="63656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EC60E3-0716-4B74-9EC2-A5BD76828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156" y="2046989"/>
            <a:ext cx="4663844" cy="46638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696CDF-5744-491E-9023-3B54CD96B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390" y="51806"/>
            <a:ext cx="3478157" cy="455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3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852489B-6523-4258-B5D6-83CD66C26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416" y="111152"/>
            <a:ext cx="5045064" cy="67468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C9489-186F-4D9C-ACD0-5F8A961B8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429" y="763796"/>
            <a:ext cx="3700593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86BFCB-4A94-4D49-BBE8-B6D6ED86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517"/>
            <a:ext cx="10515600" cy="5706446"/>
          </a:xfrm>
        </p:spPr>
        <p:txBody>
          <a:bodyPr/>
          <a:lstStyle/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Вікторія </a:t>
            </a:r>
            <a:r>
              <a:rPr lang="uk-UA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Назаревич</a:t>
            </a:r>
            <a:r>
              <a:rPr lang="uk-UA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</a:t>
            </a:r>
            <a:endParaRPr lang="ru-RU" sz="32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45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20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12</cp:revision>
  <dcterms:created xsi:type="dcterms:W3CDTF">2022-05-05T09:49:22Z</dcterms:created>
  <dcterms:modified xsi:type="dcterms:W3CDTF">2022-05-06T06:43:47Z</dcterms:modified>
</cp:coreProperties>
</file>